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71" r:id="rId8"/>
    <p:sldId id="272" r:id="rId9"/>
    <p:sldId id="273" r:id="rId10"/>
    <p:sldId id="269" r:id="rId11"/>
    <p:sldId id="263" r:id="rId12"/>
    <p:sldId id="264" r:id="rId13"/>
    <p:sldId id="270" r:id="rId14"/>
    <p:sldId id="268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youtu.be/5hCu5S4Mi8k?si=WwHKN46DvTooCXzu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DCF6-C186-FCD3-0C58-FD597B71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C64B46-E1E9-B447-0AC6-1FA2603F5EDF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BB8C313C-45B7-FE42-8C37-4C63C352684B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02C27-DBB8-A6C9-EA33-142B678DC7FE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D268A-FD76-113D-F96B-4588EE291998}"/>
              </a:ext>
            </a:extLst>
          </p:cNvPr>
          <p:cNvSpPr txBox="1"/>
          <p:nvPr/>
        </p:nvSpPr>
        <p:spPr>
          <a:xfrm>
            <a:off x="31687" y="1475715"/>
            <a:ext cx="12128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프로젝트에서는 서버 프로그래머이자 팀장으로서 참여하였습니다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팀장으로서 팀이 어려운 상황에서도 분열되지 않고 끝까지 프로젝트를 완성하는 것이 목표였습니다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프로젝트 초기에 클라이언트가 </a:t>
            </a:r>
            <a:r>
              <a:rPr lang="en-US" altLang="ko-KR" dirty="0"/>
              <a:t>UnrealEngine5 </a:t>
            </a:r>
            <a:r>
              <a:rPr lang="ko-KR" altLang="en-US" dirty="0"/>
              <a:t>기반에서 </a:t>
            </a:r>
            <a:r>
              <a:rPr lang="en-US" altLang="ko-KR" dirty="0"/>
              <a:t>DirectX </a:t>
            </a:r>
            <a:r>
              <a:rPr lang="ko-KR" altLang="en-US" dirty="0"/>
              <a:t>기반으로 변경되면서 혼란이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따라 프로젝트의 진행이 </a:t>
            </a:r>
            <a:r>
              <a:rPr lang="ko-KR" altLang="en-US" dirty="0" err="1"/>
              <a:t>더뎌지며</a:t>
            </a:r>
            <a:r>
              <a:rPr lang="ko-KR" altLang="en-US" dirty="0"/>
              <a:t> 일정에 맞추지 못해 팀원들의 사기가 저조하였습니다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팀장으로서 꾸준한 의사소통과 격려</a:t>
            </a:r>
            <a:r>
              <a:rPr lang="en-US" altLang="ko-KR" dirty="0"/>
              <a:t>, </a:t>
            </a:r>
            <a:r>
              <a:rPr lang="ko-KR" altLang="en-US" dirty="0"/>
              <a:t>일정 확인을 통해 프로젝트가 잘 진행될 수 있도록 노력하였습니다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프로그래머로서는 </a:t>
            </a:r>
            <a:r>
              <a:rPr lang="en-US" altLang="ko-KR" dirty="0"/>
              <a:t>BOOST/ASIO</a:t>
            </a:r>
            <a:r>
              <a:rPr lang="ko-KR" altLang="en-US" dirty="0"/>
              <a:t>를 사용하여</a:t>
            </a:r>
            <a:r>
              <a:rPr lang="en-US" altLang="ko-KR" dirty="0"/>
              <a:t> </a:t>
            </a:r>
            <a:r>
              <a:rPr lang="ko-KR" altLang="en-US" dirty="0"/>
              <a:t>안정성이 높고</a:t>
            </a:r>
            <a:r>
              <a:rPr lang="en-US" altLang="ko-KR" dirty="0"/>
              <a:t> </a:t>
            </a:r>
            <a:r>
              <a:rPr lang="ko-KR" altLang="en-US" dirty="0"/>
              <a:t>여러 개의 게임이 동시에 동작할 수 있는 </a:t>
            </a:r>
            <a:endParaRPr lang="en-US" altLang="ko-KR" dirty="0"/>
          </a:p>
          <a:p>
            <a:r>
              <a:rPr lang="ko-KR" altLang="en-US" dirty="0"/>
              <a:t>구조를 가진 서버를 구현하는 것이 목표였습니다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프로젝트를 통해 </a:t>
            </a:r>
            <a:r>
              <a:rPr lang="en-US" altLang="ko-KR" dirty="0"/>
              <a:t>BOOST/ASIO</a:t>
            </a:r>
            <a:r>
              <a:rPr lang="ko-KR" altLang="en-US" dirty="0"/>
              <a:t>를 처음으로 사용해 보게 되어</a:t>
            </a:r>
            <a:endParaRPr lang="en-US" altLang="ko-KR" dirty="0"/>
          </a:p>
          <a:p>
            <a:r>
              <a:rPr lang="ko-KR" altLang="en-US" dirty="0"/>
              <a:t>부족함을 채우기 위해 많은 공부를 해야 했습니다</a:t>
            </a:r>
            <a:r>
              <a:rPr lang="en-US" altLang="ko-KR" dirty="0"/>
              <a:t>. </a:t>
            </a:r>
            <a:r>
              <a:rPr lang="ko-KR" altLang="en-US" dirty="0"/>
              <a:t>이를 통해 스스로 성장하는 재미를 느낄 수 있어 좋았습니다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안정성이 높은 서버를 만들기 위해서 </a:t>
            </a:r>
            <a:r>
              <a:rPr lang="en-US" altLang="ko-KR" dirty="0" err="1"/>
              <a:t>shared_ptr</a:t>
            </a:r>
            <a:r>
              <a:rPr lang="ko-KR" altLang="en-US" dirty="0"/>
              <a:t>와 </a:t>
            </a:r>
            <a:r>
              <a:rPr lang="en-US" altLang="ko-KR" dirty="0" err="1"/>
              <a:t>weak_ptr</a:t>
            </a:r>
            <a:r>
              <a:rPr lang="ko-KR" altLang="en-US" dirty="0"/>
              <a:t>를 사용했으며 병렬성을 유지하며 임계영역을 줄이기 위해서</a:t>
            </a:r>
            <a:r>
              <a:rPr lang="en-US" altLang="ko-KR" dirty="0"/>
              <a:t> </a:t>
            </a:r>
            <a:r>
              <a:rPr lang="ko-KR" altLang="en-US" dirty="0"/>
              <a:t>많은 고민을 통해 스레드 구조를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노력을 통해 프로젝트를 잘 끝낼 수 있었습니다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아쉬운 점이 있다면</a:t>
            </a:r>
            <a:r>
              <a:rPr lang="en-US" altLang="ko-KR" dirty="0"/>
              <a:t> </a:t>
            </a:r>
            <a:r>
              <a:rPr lang="ko-KR" altLang="en-US" dirty="0"/>
              <a:t>팀원들이 각자의 역할에 집중한 것은 좋았으나 서로의 역할에 도움을 주지 못해서 어려움이 조금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프로젝트가 단순히 각자의 영역에서 할 일만 열심히 한다고 잘 진행되는 것은 아니라는 사실을 느낄 수 있었습니다</a:t>
            </a:r>
            <a:r>
              <a:rPr lang="en-US" altLang="ko-KR" dirty="0"/>
              <a:t>. </a:t>
            </a:r>
            <a:r>
              <a:rPr lang="ko-KR" altLang="en-US" dirty="0"/>
              <a:t>서버의 경우 각 스레드의 부하 분산이 구현되어 있지 않아 효율이 떨어진다고 생각되어 이후 스레드 간 부하 분산을</a:t>
            </a:r>
            <a:r>
              <a:rPr lang="en-US" altLang="ko-KR" dirty="0"/>
              <a:t> </a:t>
            </a:r>
            <a:r>
              <a:rPr lang="ko-KR" altLang="en-US" dirty="0"/>
              <a:t>구현해 보고 싶습니다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2786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하였습니다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C431E-954C-993C-B17C-AD2C0830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7" y="1095470"/>
            <a:ext cx="4155612" cy="5305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BDCCF8-6F70-9DC8-1854-F279D370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46" y="1095470"/>
            <a:ext cx="5434655" cy="3168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1719C-F20D-2F5B-14B8-9700D33219DD}"/>
              </a:ext>
            </a:extLst>
          </p:cNvPr>
          <p:cNvSpPr txBox="1"/>
          <p:nvPr/>
        </p:nvSpPr>
        <p:spPr>
          <a:xfrm>
            <a:off x="4670872" y="4671591"/>
            <a:ext cx="7521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프로젝트의 원활한 진행을 위해서 계획을 수립하였습니다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프로젝트를 진행하며 여러 문제가 발생하였지만 매주 </a:t>
            </a:r>
            <a:r>
              <a:rPr lang="ko-KR" altLang="en-US" sz="1600" dirty="0" err="1"/>
              <a:t>팀원들과의</a:t>
            </a:r>
            <a:r>
              <a:rPr lang="ko-KR" altLang="en-US" sz="1600" dirty="0"/>
              <a:t> 회의를 통해서 계획을 수정하였습니다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이를 통해서 프로젝트를 기한에 맞춰 잘 끝마칠 수 있었습니다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이러한 경험을 통해서 프로젝트에 있어서 계획의 수립과 관리가 얼마나 중요한지 배웠으며 팀원과의 소통에 대한 중요성을 다시 한번 </a:t>
            </a:r>
            <a:r>
              <a:rPr lang="ko-KR" altLang="en-US" sz="1600" dirty="0" err="1"/>
              <a:t>깨달았습니다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71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DB4D-7A74-C22F-8286-BBEBD6A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DCC3A5-5D56-395B-8EEC-FD5D45C07FEA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C4AC7DE7-5809-245C-C5AF-17A24F8970B0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9CFE8-FC51-BA5B-E476-7985F4690558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43FDE-7F53-582A-2ABD-B37C9028E7EC}"/>
              </a:ext>
            </a:extLst>
          </p:cNvPr>
          <p:cNvSpPr txBox="1"/>
          <p:nvPr/>
        </p:nvSpPr>
        <p:spPr>
          <a:xfrm>
            <a:off x="285755" y="2017167"/>
            <a:ext cx="115900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프로젝트는 처음으로 팀 단위로 서버가 있는 멀티플레이 게임을 만들었던 프로젝트입니다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프로젝트에서 서버와 클라이언트 사이의 통신 구조 설계와 스레드 간 동기화를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진행 당시에는 </a:t>
            </a:r>
            <a:r>
              <a:rPr lang="ko-KR" altLang="en-US" dirty="0" err="1"/>
              <a:t>멀티스레드에</a:t>
            </a:r>
            <a:r>
              <a:rPr lang="ko-KR" altLang="en-US" dirty="0"/>
              <a:t> 대해 자세히 공부하기 이전이었고 통신 또한 </a:t>
            </a:r>
            <a:r>
              <a:rPr lang="en-US" altLang="ko-KR" dirty="0"/>
              <a:t>Blocking </a:t>
            </a:r>
            <a:r>
              <a:rPr lang="ko-KR" altLang="en-US" dirty="0"/>
              <a:t>소켓에</a:t>
            </a:r>
            <a:endParaRPr lang="en-US" altLang="ko-KR" dirty="0"/>
          </a:p>
          <a:p>
            <a:r>
              <a:rPr lang="en-US" altLang="ko-KR" dirty="0"/>
              <a:t>Send </a:t>
            </a:r>
            <a:r>
              <a:rPr lang="en-US" altLang="ko-KR" dirty="0" err="1"/>
              <a:t>Recv</a:t>
            </a:r>
            <a:r>
              <a:rPr lang="en-US" altLang="ko-KR" dirty="0"/>
              <a:t> </a:t>
            </a:r>
            <a:r>
              <a:rPr lang="ko-KR" altLang="en-US" dirty="0"/>
              <a:t>로만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지금 보기에는 부족한 부분이 많으며 차라리 싱글 스레드에 </a:t>
            </a:r>
            <a:r>
              <a:rPr lang="en-US" altLang="ko-KR" dirty="0"/>
              <a:t>Overlapped I/O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사용하는 것이 더 좋은 설계라고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클라이언트의 동기화를 매 프레임 시행했는데</a:t>
            </a:r>
            <a:r>
              <a:rPr lang="en-US" altLang="ko-KR" dirty="0"/>
              <a:t>, </a:t>
            </a:r>
            <a:r>
              <a:rPr lang="ko-KR" altLang="en-US" dirty="0"/>
              <a:t>이는 네트워크 </a:t>
            </a:r>
            <a:r>
              <a:rPr lang="en-US" altLang="ko-KR" dirty="0"/>
              <a:t>Bandwidth</a:t>
            </a:r>
            <a:r>
              <a:rPr lang="ko-KR" altLang="en-US" dirty="0"/>
              <a:t>를 너무 많이 소모하는 설계로</a:t>
            </a:r>
            <a:endParaRPr lang="en-US" altLang="ko-KR" dirty="0"/>
          </a:p>
          <a:p>
            <a:r>
              <a:rPr lang="ko-KR" altLang="en-US" dirty="0"/>
              <a:t>초당 </a:t>
            </a:r>
            <a:r>
              <a:rPr lang="en-US" altLang="ko-KR" dirty="0"/>
              <a:t>30</a:t>
            </a:r>
            <a:r>
              <a:rPr lang="ko-KR" altLang="en-US" dirty="0"/>
              <a:t>번 정도 동기화하는 것이 좋다는 것을 배웠습니다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진행하는 데 있어 공부가 부족했고 이에 많은 어려움이 있었습니다</a:t>
            </a:r>
            <a:endParaRPr lang="en-US" altLang="ko-KR" dirty="0"/>
          </a:p>
          <a:p>
            <a:r>
              <a:rPr lang="ko-KR" altLang="en-US" dirty="0"/>
              <a:t>그럼에도 프로젝트를 진행하면서 팀원과 단합하여 결과를 만들어냈다는 부분에 대해 좋았다고 생각합니다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49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/>
              <a:t>C++</a:t>
            </a:r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  <p:pic>
        <p:nvPicPr>
          <p:cNvPr id="9" name="그림 8" descr="인간의 얼굴, 사람, 턱, 목이(가) 표시된 사진&#10;&#10;자동 생성된 설명">
            <a:extLst>
              <a:ext uri="{FF2B5EF4-FFF2-40B4-BE49-F238E27FC236}">
                <a16:creationId xmlns:a16="http://schemas.microsoft.com/office/drawing/2014/main" id="{662E1B73-C03A-3692-941B-7EBF5753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3" y="1637836"/>
            <a:ext cx="3093026" cy="39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363210" y="1751065"/>
            <a:ext cx="70073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서버의 구조와 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>
                <a:hlinkClick r:id="rId4"/>
              </a:rPr>
              <a:t>https://youtu.be/5hCu5S4Mi8k?si=WwHKN46DvTooCXzu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55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362552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192347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852277" y="4936935"/>
            <a:ext cx="10076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 중인 모든 게임 루프의 연산에 관여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문제를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</a:t>
            </a:r>
            <a:r>
              <a:rPr lang="ko-KR" altLang="en-US" sz="1600" dirty="0"/>
              <a:t>하고자 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24625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92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9266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진행중인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95E8-029D-4EB6-67E8-EE5668C51E39}"/>
              </a:ext>
            </a:extLst>
          </p:cNvPr>
          <p:cNvSpPr txBox="1"/>
          <p:nvPr/>
        </p:nvSpPr>
        <p:spPr>
          <a:xfrm>
            <a:off x="7822096" y="4896686"/>
            <a:ext cx="33822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SERVER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맴버함수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소켓의 포트번호를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리턴한다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E6C6F-7522-3480-20EA-6D2A847BCCDC}"/>
              </a:ext>
            </a:extLst>
          </p:cNvPr>
          <p:cNvSpPr txBox="1"/>
          <p:nvPr/>
        </p:nvSpPr>
        <p:spPr>
          <a:xfrm>
            <a:off x="235390" y="1104841"/>
            <a:ext cx="60975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)[0];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buff =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크기만큼 버퍼 확보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내용을 버퍼에 복사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전송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95CE8-FE96-4A44-2E6C-D4E7A3988BBF}"/>
              </a:ext>
            </a:extLst>
          </p:cNvPr>
          <p:cNvSpPr txBox="1"/>
          <p:nvPr/>
        </p:nvSpPr>
        <p:spPr>
          <a:xfrm>
            <a:off x="235390" y="2475925"/>
            <a:ext cx="736046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(self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async_write_some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](boost::system::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패킷이 전부 전송되지 않은 경우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delete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 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21038-0B67-04D9-F691-17F75F9F2C38}"/>
              </a:ext>
            </a:extLst>
          </p:cNvPr>
          <p:cNvSpPr txBox="1"/>
          <p:nvPr/>
        </p:nvSpPr>
        <p:spPr>
          <a:xfrm>
            <a:off x="7441947" y="1013987"/>
            <a:ext cx="433965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async_read_some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::buffer(data_),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self](boost::system::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코드 확인 생략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data_;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&lt;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==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 &gt; 200)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exit(-1);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	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-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데이터로 패킷을 완성할 수 있는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처리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초기화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남은 데이터 및 버퍼 포인터 업데이트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else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데이터가 모두 도착하지 않은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D526B-AE57-EFA2-457B-16C26BB591B9}"/>
              </a:ext>
            </a:extLst>
          </p:cNvPr>
          <p:cNvSpPr txBox="1"/>
          <p:nvPr/>
        </p:nvSpPr>
        <p:spPr>
          <a:xfrm>
            <a:off x="153909" y="5428327"/>
            <a:ext cx="744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SESSION</a:t>
            </a:r>
            <a:r>
              <a:rPr lang="ko-KR" altLang="en-US" sz="1600" dirty="0"/>
              <a:t> 클래스는 </a:t>
            </a:r>
            <a:r>
              <a:rPr lang="en-US" altLang="ko-KR" sz="1600" dirty="0"/>
              <a:t>accept</a:t>
            </a:r>
            <a:r>
              <a:rPr lang="ko-KR" altLang="en-US" sz="1600" dirty="0"/>
              <a:t>된 </a:t>
            </a:r>
            <a:r>
              <a:rPr lang="ko-KR" altLang="en-US" sz="1600" b="1" dirty="0"/>
              <a:t>클라이언트의 소켓과 정보를 관리</a:t>
            </a:r>
            <a:r>
              <a:rPr lang="ko-KR" altLang="en-US" sz="1600" dirty="0"/>
              <a:t>하는 </a:t>
            </a:r>
            <a:r>
              <a:rPr lang="en-US" altLang="ko-KR" sz="1600" dirty="0"/>
              <a:t>class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SEVER class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std::move()</a:t>
            </a:r>
            <a:r>
              <a:rPr lang="ko-KR" altLang="en-US" sz="1600" dirty="0"/>
              <a:t>를 통해 </a:t>
            </a:r>
            <a:r>
              <a:rPr lang="ko-KR" altLang="en-US" sz="1600" dirty="0" err="1"/>
              <a:t>소캣을</a:t>
            </a:r>
            <a:r>
              <a:rPr lang="ko-KR" altLang="en-US" sz="1600" dirty="0"/>
              <a:t> 받고 </a:t>
            </a:r>
            <a:r>
              <a:rPr lang="ko-KR" altLang="en-US" sz="1600" b="1" dirty="0"/>
              <a:t>비동기 </a:t>
            </a:r>
            <a:r>
              <a:rPr lang="en-US" altLang="ko-KR" sz="1600" b="1" dirty="0"/>
              <a:t>Read/Write</a:t>
            </a:r>
            <a:r>
              <a:rPr lang="ko-KR" altLang="en-US" sz="1600" b="1" dirty="0"/>
              <a:t>를 수행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위 코드는 </a:t>
            </a:r>
            <a:r>
              <a:rPr lang="en-US" altLang="ko-KR" sz="1600" dirty="0"/>
              <a:t>SESSION class</a:t>
            </a:r>
            <a:r>
              <a:rPr lang="ko-KR" altLang="en-US" sz="1600" dirty="0"/>
              <a:t>의 </a:t>
            </a:r>
            <a:r>
              <a:rPr lang="en-US" altLang="ko-KR" sz="1600" dirty="0"/>
              <a:t>Read/Write</a:t>
            </a:r>
            <a:r>
              <a:rPr lang="ko-KR" altLang="en-US" sz="1600" dirty="0"/>
              <a:t>를 수행하는 함수들입니다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021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7911A4-DC19-CBAB-9A97-1B6BD023A8B5}"/>
              </a:ext>
            </a:extLst>
          </p:cNvPr>
          <p:cNvSpPr txBox="1"/>
          <p:nvPr/>
        </p:nvSpPr>
        <p:spPr>
          <a:xfrm>
            <a:off x="235390" y="1013987"/>
            <a:ext cx="621195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 char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* packet,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id)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mg 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my_game.lock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(mg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P = mg-&gt;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[id];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switch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(packet[1])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CS_POS_INFO: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이동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CS_MOUSE_INFO: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마우스 움직임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CS_PICKING_INFO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사격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CS_USE_MEDIKIT: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회복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CS_TRY_GET_KEY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카드키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CS_TRY_USE_TMN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터미널 사용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애니메이션 동기화를 위해 이동 키가 눌림을 수신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키가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눌림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CS_TRY_ESCAPE: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탈출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CS_HIT_BY_GRINDER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분쇄기에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CS_TRIGGER_LASER: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 작동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CS_USE_RESURRECTION: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부활 패드 사용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CS_SEND_GUNTYPE: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선택한 총 전달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CS_CHANGE_GUN: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총 변경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default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&lt;&lt; "Invalid Packet From Client [" &lt;&lt; id &lt;&lt; "]\n"; system("pause"); exit(-1);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E4030-E62B-7573-6151-40B497B1BE9F}"/>
              </a:ext>
            </a:extLst>
          </p:cNvPr>
          <p:cNvSpPr txBox="1"/>
          <p:nvPr/>
        </p:nvSpPr>
        <p:spPr>
          <a:xfrm>
            <a:off x="6482281" y="1032093"/>
            <a:ext cx="56040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 = 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*)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foot =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ingame_object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OT_RABBITFOOT)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잘못된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 경우 무시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-1)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 다른 유저가 토끼발을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들고있으면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무시</a:t>
            </a:r>
          </a:p>
          <a:p>
            <a:endParaRPr lang="ko-KR" altLang="en-US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주인 설정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set_rabbitfoot_owner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오브젝트를 삭제하도록 브로드 캐스트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SC_REMOVE_PLAYER;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rmp.id =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OT_RABBITFOOT;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player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5BF0A-08F0-FE16-BA11-25CC0AB91F0E}"/>
              </a:ext>
            </a:extLst>
          </p:cNvPr>
          <p:cNvSpPr txBox="1"/>
          <p:nvPr/>
        </p:nvSpPr>
        <p:spPr>
          <a:xfrm>
            <a:off x="235390" y="5728315"/>
            <a:ext cx="1158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Process_Packet</a:t>
            </a:r>
            <a:r>
              <a:rPr lang="ko-KR" altLang="en-US" sz="1600" dirty="0"/>
              <a:t>함수는 </a:t>
            </a:r>
            <a:r>
              <a:rPr lang="en-US" altLang="ko-KR" sz="1600" dirty="0" err="1"/>
              <a:t>do_read</a:t>
            </a:r>
            <a:r>
              <a:rPr lang="ko-KR" altLang="en-US" sz="1600" dirty="0"/>
              <a:t>로 받은 </a:t>
            </a:r>
            <a:r>
              <a:rPr lang="ko-KR" altLang="en-US" sz="1600" b="1" dirty="0"/>
              <a:t>패킷을 처리하는 함수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패킷에 저장된 패킷 타입에 따라 알맞은 처리를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예를 들어 </a:t>
            </a:r>
            <a:r>
              <a:rPr lang="en-US" altLang="ko-KR" sz="1600" dirty="0"/>
              <a:t>CS_TRY_GET_RABBITFOOT </a:t>
            </a:r>
            <a:r>
              <a:rPr lang="ko-KR" altLang="en-US" sz="1600" dirty="0"/>
              <a:t>타입의 패킷을 받으면 플레이어가 토끼발을 소유할 수 있는지 확인하고 소유권을 확정하고 브로드 캐스팅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74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258E-5532-17C3-7DAE-16B0945C4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126150-B088-DBE6-08B7-5FA2CA517A85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3B72EC75-6E84-4313-4E56-A74C54B09B79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58E27-76E9-BB06-DF66-1ECECFC6F427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91BB7-3522-5EC1-68D9-2FABBDE0C1AA}"/>
              </a:ext>
            </a:extLst>
          </p:cNvPr>
          <p:cNvSpPr txBox="1"/>
          <p:nvPr/>
        </p:nvSpPr>
        <p:spPr>
          <a:xfrm>
            <a:off x="235390" y="1013987"/>
            <a:ext cx="4628190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else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11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CB28F-AD4D-E24E-CF25-85267C6CECC6}"/>
              </a:ext>
            </a:extLst>
          </p:cNvPr>
          <p:cNvSpPr txBox="1"/>
          <p:nvPr/>
        </p:nvSpPr>
        <p:spPr>
          <a:xfrm>
            <a:off x="235390" y="5728315"/>
            <a:ext cx="11818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GAME</a:t>
            </a:r>
            <a:r>
              <a:rPr lang="ko-KR" altLang="en-US" sz="1600" dirty="0"/>
              <a:t>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인스턴스는 </a:t>
            </a:r>
            <a:r>
              <a:rPr lang="en-US" altLang="ko-KR" sz="1600" dirty="0"/>
              <a:t>SERVER 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맴버</a:t>
            </a:r>
            <a:r>
              <a:rPr lang="ko-KR" altLang="en-US" sz="1600" dirty="0"/>
              <a:t> 함수 </a:t>
            </a:r>
            <a:r>
              <a:rPr lang="en-US" altLang="ko-KR" sz="1600" dirty="0" err="1"/>
              <a:t>do_accept</a:t>
            </a:r>
            <a:r>
              <a:rPr lang="ko-KR" altLang="en-US" sz="1600" dirty="0"/>
              <a:t>에서 클라이언트가 접속하였으나 참가 가능한 게임이 없는 경우 생성되며</a:t>
            </a:r>
            <a:r>
              <a:rPr lang="en-US" altLang="ko-KR" sz="1600" dirty="0"/>
              <a:t>, SERVER 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맴버</a:t>
            </a:r>
            <a:r>
              <a:rPr lang="ko-KR" altLang="en-US" sz="1600" dirty="0"/>
              <a:t> </a:t>
            </a:r>
            <a:r>
              <a:rPr lang="en-US" altLang="ko-KR" sz="1600" dirty="0"/>
              <a:t>std::</a:t>
            </a:r>
            <a:r>
              <a:rPr lang="en-US" altLang="ko-KR" sz="1600" dirty="0" err="1"/>
              <a:t>unordered_map</a:t>
            </a:r>
            <a:r>
              <a:rPr lang="en-US" altLang="ko-KR" sz="1600" dirty="0"/>
              <a:t>&lt;int, </a:t>
            </a:r>
            <a:r>
              <a:rPr lang="en-US" altLang="ko-KR" sz="1600" dirty="0" err="1"/>
              <a:t>shared_ptr</a:t>
            </a:r>
            <a:r>
              <a:rPr lang="en-US" altLang="ko-KR" sz="1600" dirty="0"/>
              <a:t>&lt;GAME&gt;&gt; games</a:t>
            </a:r>
            <a:r>
              <a:rPr lang="ko-KR" altLang="en-US" sz="1600" dirty="0"/>
              <a:t>를 통해 관리됩니다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이후 게임이 종료되면 </a:t>
            </a:r>
            <a:r>
              <a:rPr lang="en-US" altLang="ko-KR" sz="1600" dirty="0"/>
              <a:t>SESSION class</a:t>
            </a:r>
            <a:r>
              <a:rPr lang="ko-KR" altLang="en-US" sz="1600" dirty="0"/>
              <a:t>에서 </a:t>
            </a:r>
            <a:r>
              <a:rPr lang="en-US" altLang="ko-KR" sz="1600" dirty="0"/>
              <a:t>SERVER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del_game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맴버</a:t>
            </a:r>
            <a:r>
              <a:rPr lang="ko-KR" altLang="en-US" sz="1600" dirty="0"/>
              <a:t> 함수를 통해 </a:t>
            </a:r>
            <a:r>
              <a:rPr lang="en-US" altLang="ko-KR" sz="1600" dirty="0" err="1"/>
              <a:t>unordered_map</a:t>
            </a:r>
            <a:r>
              <a:rPr lang="ko-KR" altLang="en-US" sz="1600" dirty="0"/>
              <a:t>에서 제거됩니다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SESSION</a:t>
            </a:r>
            <a:r>
              <a:rPr lang="ko-KR" altLang="en-US" sz="1600" dirty="0"/>
              <a:t>과 </a:t>
            </a:r>
            <a:r>
              <a:rPr lang="en-US" altLang="ko-KR" sz="1600" dirty="0"/>
              <a:t>GAME</a:t>
            </a:r>
            <a:r>
              <a:rPr lang="ko-KR" altLang="en-US" sz="1600" dirty="0"/>
              <a:t>의 순환 참조 오류를 막기위해 </a:t>
            </a:r>
            <a:r>
              <a:rPr lang="en-US" altLang="ko-KR" sz="1600" dirty="0"/>
              <a:t>SESSION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weak_ptr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GAME </a:t>
            </a:r>
            <a:r>
              <a:rPr lang="ko-KR" altLang="en-US" sz="1600" dirty="0"/>
              <a:t>인스턴스에 접근합니다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DEA50-5150-7E0F-FF2A-DFB91EBC37FC}"/>
              </a:ext>
            </a:extLst>
          </p:cNvPr>
          <p:cNvSpPr txBox="1"/>
          <p:nvPr/>
        </p:nvSpPr>
        <p:spPr>
          <a:xfrm>
            <a:off x="4863580" y="101398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del_game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return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games.erase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CC3BB-6A3E-AFE2-456B-A323D36D620E}"/>
              </a:ext>
            </a:extLst>
          </p:cNvPr>
          <p:cNvSpPr txBox="1"/>
          <p:nvPr/>
        </p:nvSpPr>
        <p:spPr>
          <a:xfrm>
            <a:off x="4863580" y="1924667"/>
            <a:ext cx="437874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my_game.lock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my_server.lock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CS_TRY_ESCAPE: {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탈출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종료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자신의 참조를 유지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del_game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제거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break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52C7EB-9C28-8A15-F821-486A28B99259}"/>
              </a:ext>
            </a:extLst>
          </p:cNvPr>
          <p:cNvSpPr txBox="1"/>
          <p:nvPr/>
        </p:nvSpPr>
        <p:spPr>
          <a:xfrm>
            <a:off x="9318178" y="991867"/>
            <a:ext cx="26645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weak_ptr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weak_ptr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변수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관리하는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인스턴스를 저장한다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7449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3318</Words>
  <Application>Microsoft Office PowerPoint</Application>
  <PresentationFormat>와이드스크린</PresentationFormat>
  <Paragraphs>345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동재 김</cp:lastModifiedBy>
  <cp:revision>21</cp:revision>
  <dcterms:created xsi:type="dcterms:W3CDTF">2024-08-08T02:51:43Z</dcterms:created>
  <dcterms:modified xsi:type="dcterms:W3CDTF">2024-11-18T10:08:16Z</dcterms:modified>
</cp:coreProperties>
</file>